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8A1598-7BB0-4DB6-AFE3-868914A86F4F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Пропаганда здорового питания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517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548680"/>
            <a:ext cx="3008313" cy="557748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Стабильная работа всего организма, полноценное усваивание всех полезных веществ и элементов, быстрое и правильное протекание процессов обмена в системе пищеварения - залог и гарантия крепкого здоровья и высокого иммунитета.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4810125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69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404664"/>
            <a:ext cx="3008313" cy="572149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Правильное питание - определенные и постоянные часы приема еды. При этом пища распределяется в течение суток по количеству калорий, набору химических элементов содержащихся в еде. Кроме того, обязательно учитывается набор блюд и их количество. Зрелым и физически здоровым людям специалисты по правильному питанию рекомендуют кушать в течение суток три или четыре раза.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3231"/>
            <a:ext cx="5652120" cy="360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286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476672"/>
            <a:ext cx="3008313" cy="564949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Распределение продуктов по часам приема очень сильно зависит от состава и энергетического потенциала. Например: продукты с высоким содержанием белка - мясо, рыба, бобовые стоит употреблять на завтрак или обед. Такие продукты повышают активность центральной нервной системы. Перед сном стоит кушать кисломолочные продукты, фрукты и овощи. Они не нагружают пищеварительные органы. Не стоит употреблять на ночь чай, кофе, острые приправы. Так вы можете активизировать нервную систему и нарушить сон.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1260"/>
            <a:ext cx="5796136" cy="382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06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332656"/>
            <a:ext cx="3008313" cy="5793507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В основе правильного питания лежит оптимальная пропорция белков, жиров и углеводов. Сколько их должно содержаться в еде для каждого человека, узнать не сложно. Все зависит от того, каким видом деятельности занимается человек. </a:t>
            </a:r>
          </a:p>
        </p:txBody>
      </p:sp>
      <p:pic>
        <p:nvPicPr>
          <p:cNvPr id="4098" name="Picture 2" descr="https://im0-tub-kz.yandex.net/i?id=4a5ca09c1370462f4e28a89c752de178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5184576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171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152" y="188640"/>
            <a:ext cx="3008313" cy="5721499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Оптимальным можно назвать рацион, в котором присутствуют мясо, рыба, молочные продукты, овощи и фрукты. Богатая углеводами пища хорошо утоляет голод (мучное, сладости), но пользы от такой пищи очень мало. Потребление сахара и мучных изделий лучше свести к минимуму. А если уж очень хочется сладкого, лучше съесть ложку меда, чем конфету.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5796136" cy="401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2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Благодарю за внимание !</a:t>
            </a:r>
            <a:endParaRPr lang="ru-RU" dirty="0"/>
          </a:p>
        </p:txBody>
      </p:sp>
      <p:pic>
        <p:nvPicPr>
          <p:cNvPr id="6146" name="Picture 2" descr="https://myslide.ru/documents_4/f61c367c8e13abc1c8e825ce94877f6d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9711"/>
            <a:ext cx="7272808" cy="476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474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</TotalTime>
  <Words>279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Исполнительная</vt:lpstr>
      <vt:lpstr>Пропаганда здорового питания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Пропаганда здорового питания</dc:title>
  <dc:creator>Пользователь Windows</dc:creator>
  <cp:lastModifiedBy>зпр</cp:lastModifiedBy>
  <cp:revision>5</cp:revision>
  <dcterms:created xsi:type="dcterms:W3CDTF">2019-04-11T15:45:10Z</dcterms:created>
  <dcterms:modified xsi:type="dcterms:W3CDTF">2022-10-25T18:25:10Z</dcterms:modified>
</cp:coreProperties>
</file>